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660" r:id="rId3"/>
    <p:sldMasterId id="2147483672" r:id="rId4"/>
    <p:sldMasterId id="2147483684" r:id="rId5"/>
    <p:sldMasterId id="2147483708" r:id="rId6"/>
  </p:sldMasterIdLst>
  <p:sldIdLst>
    <p:sldId id="256" r:id="rId7"/>
    <p:sldId id="266" r:id="rId8"/>
    <p:sldId id="259" r:id="rId9"/>
    <p:sldId id="261" r:id="rId10"/>
    <p:sldId id="257" r:id="rId11"/>
    <p:sldId id="263" r:id="rId12"/>
    <p:sldId id="260" r:id="rId13"/>
    <p:sldId id="262" r:id="rId14"/>
    <p:sldId id="264" r:id="rId15"/>
    <p:sldId id="265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0A4954-E23B-40A1-8B5A-A75ED6C9EADB}" v="6" dt="2024-09-13T17:38:27.8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509" y="4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26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ob Klatte" userId="a7d1beda-ec51-42ac-926d-1836434ce672" providerId="ADAL" clId="{190A4954-E23B-40A1-8B5A-A75ED6C9EADB}"/>
    <pc:docChg chg="custSel addSld modSld sldOrd modMainMaster">
      <pc:chgData name="Jacob Klatte" userId="a7d1beda-ec51-42ac-926d-1836434ce672" providerId="ADAL" clId="{190A4954-E23B-40A1-8B5A-A75ED6C9EADB}" dt="2024-09-13T17:38:27.826" v="64"/>
      <pc:docMkLst>
        <pc:docMk/>
      </pc:docMkLst>
      <pc:sldChg chg="ord">
        <pc:chgData name="Jacob Klatte" userId="a7d1beda-ec51-42ac-926d-1836434ce672" providerId="ADAL" clId="{190A4954-E23B-40A1-8B5A-A75ED6C9EADB}" dt="2024-09-13T17:35:37.015" v="11"/>
        <pc:sldMkLst>
          <pc:docMk/>
          <pc:sldMk cId="269231429" sldId="258"/>
        </pc:sldMkLst>
      </pc:sldChg>
      <pc:sldChg chg="ord">
        <pc:chgData name="Jacob Klatte" userId="a7d1beda-ec51-42ac-926d-1836434ce672" providerId="ADAL" clId="{190A4954-E23B-40A1-8B5A-A75ED6C9EADB}" dt="2024-09-13T17:37:08.843" v="34"/>
        <pc:sldMkLst>
          <pc:docMk/>
          <pc:sldMk cId="3805762386" sldId="259"/>
        </pc:sldMkLst>
      </pc:sldChg>
      <pc:sldChg chg="addSp delSp modSp mod ord">
        <pc:chgData name="Jacob Klatte" userId="a7d1beda-ec51-42ac-926d-1836434ce672" providerId="ADAL" clId="{190A4954-E23B-40A1-8B5A-A75ED6C9EADB}" dt="2024-09-13T17:37:02.270" v="32"/>
        <pc:sldMkLst>
          <pc:docMk/>
          <pc:sldMk cId="2949675299" sldId="261"/>
        </pc:sldMkLst>
        <pc:picChg chg="mod">
          <ac:chgData name="Jacob Klatte" userId="a7d1beda-ec51-42ac-926d-1836434ce672" providerId="ADAL" clId="{190A4954-E23B-40A1-8B5A-A75ED6C9EADB}" dt="2024-09-13T17:35:07.933" v="4" actId="1076"/>
          <ac:picMkLst>
            <pc:docMk/>
            <pc:sldMk cId="2949675299" sldId="261"/>
            <ac:picMk id="5" creationId="{2CCFCB70-4E75-B227-8256-702EDCB5FE2F}"/>
          </ac:picMkLst>
        </pc:picChg>
        <pc:picChg chg="del mod">
          <ac:chgData name="Jacob Klatte" userId="a7d1beda-ec51-42ac-926d-1836434ce672" providerId="ADAL" clId="{190A4954-E23B-40A1-8B5A-A75ED6C9EADB}" dt="2024-09-13T17:35:26.012" v="9" actId="478"/>
          <ac:picMkLst>
            <pc:docMk/>
            <pc:sldMk cId="2949675299" sldId="261"/>
            <ac:picMk id="6" creationId="{8340E072-A911-CBEE-F2A5-0A2A0660DF09}"/>
          </ac:picMkLst>
        </pc:picChg>
        <pc:picChg chg="add del mod">
          <ac:chgData name="Jacob Klatte" userId="a7d1beda-ec51-42ac-926d-1836434ce672" providerId="ADAL" clId="{190A4954-E23B-40A1-8B5A-A75ED6C9EADB}" dt="2024-09-13T17:36:40.302" v="30" actId="21"/>
          <ac:picMkLst>
            <pc:docMk/>
            <pc:sldMk cId="2949675299" sldId="261"/>
            <ac:picMk id="12" creationId="{EA461921-6632-2B18-0250-05BAC6D10311}"/>
          </ac:picMkLst>
        </pc:picChg>
      </pc:sldChg>
      <pc:sldChg chg="modSp mod">
        <pc:chgData name="Jacob Klatte" userId="a7d1beda-ec51-42ac-926d-1836434ce672" providerId="ADAL" clId="{190A4954-E23B-40A1-8B5A-A75ED6C9EADB}" dt="2024-09-13T17:37:29.122" v="45" actId="1076"/>
        <pc:sldMkLst>
          <pc:docMk/>
          <pc:sldMk cId="2812953572" sldId="263"/>
        </pc:sldMkLst>
        <pc:picChg chg="mod">
          <ac:chgData name="Jacob Klatte" userId="a7d1beda-ec51-42ac-926d-1836434ce672" providerId="ADAL" clId="{190A4954-E23B-40A1-8B5A-A75ED6C9EADB}" dt="2024-09-13T17:37:29.122" v="45" actId="1076"/>
          <ac:picMkLst>
            <pc:docMk/>
            <pc:sldMk cId="2812953572" sldId="263"/>
            <ac:picMk id="8" creationId="{547409D6-73B7-C5D8-F2C9-5D7D9DE28569}"/>
          </ac:picMkLst>
        </pc:picChg>
      </pc:sldChg>
      <pc:sldChg chg="new">
        <pc:chgData name="Jacob Klatte" userId="a7d1beda-ec51-42ac-926d-1836434ce672" providerId="ADAL" clId="{190A4954-E23B-40A1-8B5A-A75ED6C9EADB}" dt="2024-09-13T17:36:08.449" v="12" actId="680"/>
        <pc:sldMkLst>
          <pc:docMk/>
          <pc:sldMk cId="126616736" sldId="266"/>
        </pc:sldMkLst>
      </pc:sldChg>
      <pc:sldMasterChg chg="modSp mod">
        <pc:chgData name="Jacob Klatte" userId="a7d1beda-ec51-42ac-926d-1836434ce672" providerId="ADAL" clId="{190A4954-E23B-40A1-8B5A-A75ED6C9EADB}" dt="2024-09-13T17:38:01.130" v="55" actId="1037"/>
        <pc:sldMasterMkLst>
          <pc:docMk/>
          <pc:sldMasterMk cId="344852969" sldId="2147483648"/>
        </pc:sldMasterMkLst>
        <pc:picChg chg="mod">
          <ac:chgData name="Jacob Klatte" userId="a7d1beda-ec51-42ac-926d-1836434ce672" providerId="ADAL" clId="{190A4954-E23B-40A1-8B5A-A75ED6C9EADB}" dt="2024-09-13T17:38:01.130" v="55" actId="1037"/>
          <ac:picMkLst>
            <pc:docMk/>
            <pc:sldMasterMk cId="344852969" sldId="2147483648"/>
            <ac:picMk id="9" creationId="{E8F73943-255E-3DA6-9F93-DB9C31945D48}"/>
          </ac:picMkLst>
        </pc:picChg>
      </pc:sldMasterChg>
      <pc:sldMasterChg chg="addSp delSp modSp mod">
        <pc:chgData name="Jacob Klatte" userId="a7d1beda-ec51-42ac-926d-1836434ce672" providerId="ADAL" clId="{190A4954-E23B-40A1-8B5A-A75ED6C9EADB}" dt="2024-09-13T17:38:12.889" v="59"/>
        <pc:sldMasterMkLst>
          <pc:docMk/>
          <pc:sldMasterMk cId="1386180422" sldId="2147483660"/>
        </pc:sldMasterMkLst>
        <pc:picChg chg="del">
          <ac:chgData name="Jacob Klatte" userId="a7d1beda-ec51-42ac-926d-1836434ce672" providerId="ADAL" clId="{190A4954-E23B-40A1-8B5A-A75ED6C9EADB}" dt="2024-09-13T17:38:12.337" v="58" actId="478"/>
          <ac:picMkLst>
            <pc:docMk/>
            <pc:sldMasterMk cId="1386180422" sldId="2147483660"/>
            <ac:picMk id="8" creationId="{98CF7DF9-E7CB-B38B-7E1D-A4155C591537}"/>
          </ac:picMkLst>
        </pc:picChg>
        <pc:picChg chg="add mod">
          <ac:chgData name="Jacob Klatte" userId="a7d1beda-ec51-42ac-926d-1836434ce672" providerId="ADAL" clId="{190A4954-E23B-40A1-8B5A-A75ED6C9EADB}" dt="2024-09-13T17:38:12.889" v="59"/>
          <ac:picMkLst>
            <pc:docMk/>
            <pc:sldMasterMk cId="1386180422" sldId="2147483660"/>
            <ac:picMk id="9" creationId="{24A49645-C3AD-A340-3B1A-C2A7DDDF8942}"/>
          </ac:picMkLst>
        </pc:picChg>
      </pc:sldMasterChg>
      <pc:sldMasterChg chg="addSp delSp modSp mod">
        <pc:chgData name="Jacob Klatte" userId="a7d1beda-ec51-42ac-926d-1836434ce672" providerId="ADAL" clId="{190A4954-E23B-40A1-8B5A-A75ED6C9EADB}" dt="2024-09-13T17:38:17.666" v="61"/>
        <pc:sldMasterMkLst>
          <pc:docMk/>
          <pc:sldMasterMk cId="2193154850" sldId="2147483672"/>
        </pc:sldMasterMkLst>
        <pc:picChg chg="del">
          <ac:chgData name="Jacob Klatte" userId="a7d1beda-ec51-42ac-926d-1836434ce672" providerId="ADAL" clId="{190A4954-E23B-40A1-8B5A-A75ED6C9EADB}" dt="2024-09-13T17:38:17.202" v="60" actId="478"/>
          <ac:picMkLst>
            <pc:docMk/>
            <pc:sldMasterMk cId="2193154850" sldId="2147483672"/>
            <ac:picMk id="8" creationId="{FB3E4CCD-6698-E509-395E-37C215B42A36}"/>
          </ac:picMkLst>
        </pc:picChg>
        <pc:picChg chg="add mod">
          <ac:chgData name="Jacob Klatte" userId="a7d1beda-ec51-42ac-926d-1836434ce672" providerId="ADAL" clId="{190A4954-E23B-40A1-8B5A-A75ED6C9EADB}" dt="2024-09-13T17:38:17.666" v="61"/>
          <ac:picMkLst>
            <pc:docMk/>
            <pc:sldMasterMk cId="2193154850" sldId="2147483672"/>
            <ac:picMk id="9" creationId="{7F8C4A73-15CD-F1A8-C712-2C0C4692F75A}"/>
          </ac:picMkLst>
        </pc:picChg>
      </pc:sldMasterChg>
      <pc:sldMasterChg chg="addSp delSp modSp mod">
        <pc:chgData name="Jacob Klatte" userId="a7d1beda-ec51-42ac-926d-1836434ce672" providerId="ADAL" clId="{190A4954-E23B-40A1-8B5A-A75ED6C9EADB}" dt="2024-09-13T17:38:22.407" v="63"/>
        <pc:sldMasterMkLst>
          <pc:docMk/>
          <pc:sldMasterMk cId="1169310276" sldId="2147483684"/>
        </pc:sldMasterMkLst>
        <pc:picChg chg="del">
          <ac:chgData name="Jacob Klatte" userId="a7d1beda-ec51-42ac-926d-1836434ce672" providerId="ADAL" clId="{190A4954-E23B-40A1-8B5A-A75ED6C9EADB}" dt="2024-09-13T17:38:22.020" v="62" actId="478"/>
          <ac:picMkLst>
            <pc:docMk/>
            <pc:sldMasterMk cId="1169310276" sldId="2147483684"/>
            <ac:picMk id="7" creationId="{D98E0860-D562-32E6-54C7-5F817BC1A6FC}"/>
          </ac:picMkLst>
        </pc:picChg>
        <pc:picChg chg="add mod">
          <ac:chgData name="Jacob Klatte" userId="a7d1beda-ec51-42ac-926d-1836434ce672" providerId="ADAL" clId="{190A4954-E23B-40A1-8B5A-A75ED6C9EADB}" dt="2024-09-13T17:38:22.407" v="63"/>
          <ac:picMkLst>
            <pc:docMk/>
            <pc:sldMasterMk cId="1169310276" sldId="2147483684"/>
            <ac:picMk id="8" creationId="{0DE28036-6C28-34EF-E39E-5C503EA6ADDD}"/>
          </ac:picMkLst>
        </pc:picChg>
      </pc:sldMasterChg>
      <pc:sldMasterChg chg="addSp delSp modSp mod">
        <pc:chgData name="Jacob Klatte" userId="a7d1beda-ec51-42ac-926d-1836434ce672" providerId="ADAL" clId="{190A4954-E23B-40A1-8B5A-A75ED6C9EADB}" dt="2024-09-13T17:38:06.285" v="57"/>
        <pc:sldMasterMkLst>
          <pc:docMk/>
          <pc:sldMasterMk cId="3602223919" sldId="2147483696"/>
        </pc:sldMasterMkLst>
        <pc:picChg chg="del">
          <ac:chgData name="Jacob Klatte" userId="a7d1beda-ec51-42ac-926d-1836434ce672" providerId="ADAL" clId="{190A4954-E23B-40A1-8B5A-A75ED6C9EADB}" dt="2024-09-13T17:38:05.794" v="56" actId="478"/>
          <ac:picMkLst>
            <pc:docMk/>
            <pc:sldMasterMk cId="3602223919" sldId="2147483696"/>
            <ac:picMk id="8" creationId="{1CAA5EA1-9444-35F6-6543-11F009D636CE}"/>
          </ac:picMkLst>
        </pc:picChg>
        <pc:picChg chg="add mod">
          <ac:chgData name="Jacob Klatte" userId="a7d1beda-ec51-42ac-926d-1836434ce672" providerId="ADAL" clId="{190A4954-E23B-40A1-8B5A-A75ED6C9EADB}" dt="2024-09-13T17:38:06.285" v="57"/>
          <ac:picMkLst>
            <pc:docMk/>
            <pc:sldMasterMk cId="3602223919" sldId="2147483696"/>
            <ac:picMk id="9" creationId="{190C0DD9-F67B-9821-7363-9C1509CF6E89}"/>
          </ac:picMkLst>
        </pc:picChg>
      </pc:sldMasterChg>
      <pc:sldMasterChg chg="addSp modSp">
        <pc:chgData name="Jacob Klatte" userId="a7d1beda-ec51-42ac-926d-1836434ce672" providerId="ADAL" clId="{190A4954-E23B-40A1-8B5A-A75ED6C9EADB}" dt="2024-09-13T17:38:27.826" v="64"/>
        <pc:sldMasterMkLst>
          <pc:docMk/>
          <pc:sldMasterMk cId="3950679626" sldId="2147483708"/>
        </pc:sldMasterMkLst>
        <pc:picChg chg="add mod">
          <ac:chgData name="Jacob Klatte" userId="a7d1beda-ec51-42ac-926d-1836434ce672" providerId="ADAL" clId="{190A4954-E23B-40A1-8B5A-A75ED6C9EADB}" dt="2024-09-13T17:38:27.826" v="64"/>
          <ac:picMkLst>
            <pc:docMk/>
            <pc:sldMasterMk cId="3950679626" sldId="2147483708"/>
            <ac:picMk id="7" creationId="{2A34CD21-47D2-1C42-5049-E2D81151A478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381DE-5EC9-AEC9-F561-A3CEAB77C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EF08E8-6A95-5E9B-AA35-9B382627CC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AC25A-C56A-8AD6-EE8D-DFBDF9ADF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AFAD-58E3-48FC-AA9E-75ABB4724D3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51F0F-4763-ACA8-D4B4-C81972D92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9D73D-47D2-377B-F046-389BE112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0C1F8F-DA77-41C1-92FB-67198BFC85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265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BE7AD-9CD3-3FE5-1128-AE18FCEF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9B1215-2869-13D7-1CD8-8CAD06ED0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58BF4-D9BC-75F2-B058-0FC41B9D3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AFAD-58E3-48FC-AA9E-75ABB4724D3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98761-7462-4F21-3451-CE2C20824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9267B-9DAF-FC1C-0390-FF2C638BE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1F8F-DA77-41C1-92FB-67198BFC8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92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126EF7-2D37-46E1-B934-EE96C042B1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38CF72-67A1-3219-8608-5E2BCA82B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4221E-8995-BF6F-B4A2-CFF0A9B16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AFAD-58E3-48FC-AA9E-75ABB4724D3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50113-4C13-5EDC-6986-AB737B284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A3D88-0775-705E-B8AC-B451FF11F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1F8F-DA77-41C1-92FB-67198BFC8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20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E2D87-A57C-6B92-33CA-FEA2DB799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F91447-0574-632E-BFF8-B0E3286FC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B7E44-D580-D463-542E-228CA9E05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E35B-2251-4271-9E30-22534657855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91EB8-B3D9-6FF6-6536-C1B19DE4D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D431E-C04B-05B5-6FB1-B360FC61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515A-2C97-4D3E-9E63-2B13E43F4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49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C0A1D-C350-2792-5D17-6D66D2CBC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5949-BDBB-0A85-9A1C-28738963E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8D1A7-0E2D-122A-B0F8-B4A9ACB1A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E35B-2251-4271-9E30-22534657855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51023-D92E-BB47-4F95-9D6441C0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2834E-B9FF-C6B2-CF2A-6AD256D4C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515A-2C97-4D3E-9E63-2B13E43F4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35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F0B03-C50A-15AA-FC0A-0C552B7BF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C93C4-1344-0283-B0D3-885CFFF6F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99934-DAF0-410F-140E-BA4E6C86E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E35B-2251-4271-9E30-22534657855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752BD-411C-D0EA-9F2D-46F00F362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2846F-D1F2-CB4C-87C7-26C7204BF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515A-2C97-4D3E-9E63-2B13E43F4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47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FDF7E-BD0B-FCB3-6ECC-EB3C127E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E07B4-016F-DCDE-A973-60320FDA83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24E89-25D7-C998-933A-7B45501A8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259F35-9CA0-010A-7684-C78DDBDF0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E35B-2251-4271-9E30-22534657855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F7211-BD81-087A-35B5-E3D22780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36DAA-D0A2-0BE5-5753-89474FCB3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515A-2C97-4D3E-9E63-2B13E43F4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05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791DE-ED2B-B9FF-705B-3DC0F7415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A5218-A560-E8B2-B1E5-19530ED1F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651694-5C31-D639-8D10-D1A15B16A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08BDA-63C2-2E96-9E5E-477A8357C3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1DAB62-AA92-7A6F-361F-E054C8AD08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BB598C-D197-5239-776A-EF3290483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E35B-2251-4271-9E30-22534657855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53A0AB-927F-3A27-A662-D1A5CD4D2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D94C88-3252-0BDD-A164-A6124AE77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515A-2C97-4D3E-9E63-2B13E43F4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68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AB405-2EE9-13DB-FE89-F45E7E9CE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88F202-571C-0486-0C46-72EAAFE3D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E35B-2251-4271-9E30-22534657855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7325E5-0F5B-329C-0286-9124FC0CC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8DB436-EE22-E592-9405-5B0324B12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515A-2C97-4D3E-9E63-2B13E43F4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16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7129BD-DC2C-EAD8-8233-37F0D06F8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E35B-2251-4271-9E30-22534657855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68B3D3-E40A-055C-E615-16093230B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6C2F24-BA00-C02F-BB3A-6CFD7641C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515A-2C97-4D3E-9E63-2B13E43F4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82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6897B-7B7E-23E0-6B21-DDD20984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586DB-D826-6448-AB77-AC0AA5A28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E74F73-2B44-5891-09A6-681563401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A0070-7BF5-E74C-98E7-B1C6233E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E35B-2251-4271-9E30-22534657855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6C23E-66D0-8FCC-8CB2-99C5061B8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91459-E44F-E7A0-BA62-4341ED020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515A-2C97-4D3E-9E63-2B13E43F4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95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BFBFD-0BF8-86DB-7245-895FA089A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BA224-0542-302E-EAEB-E706E2E0E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CB25A-58D5-42C8-FA59-5D1935C30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AFAD-58E3-48FC-AA9E-75ABB4724D3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368C0-6400-39E4-82E2-ECA301E60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C46A4-B284-235A-6581-5B903F96B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1F8F-DA77-41C1-92FB-67198BFC8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58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AE532-0561-3F50-31AE-77A60DAC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C31999-1215-A2E9-512B-D2FACF5F06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2E6D29-7C92-5CAC-4AE8-261B7CAC9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4354B8-1CF3-50B8-527D-C0350B71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E35B-2251-4271-9E30-22534657855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7DDF8-FED0-3FD9-63CF-6372FF056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353E4-BA11-6571-289F-C0DCA415D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515A-2C97-4D3E-9E63-2B13E43F4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05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5C3D0-5A62-47D5-77C4-E5F0C10E5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0A288C-2866-0099-6035-F999D5358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07342-C74B-07BD-B220-55C34ABD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E35B-2251-4271-9E30-22534657855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38310-FDCC-88C3-E708-893B4E7B7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D1690-7C87-0DA2-71D4-F647EF0AB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515A-2C97-4D3E-9E63-2B13E43F4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88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6749E7-5117-B9AC-30FC-6C80F6F208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3EBAC8-43AA-6E44-8CA3-005E1970E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3E555-93F4-67AC-D282-6F9EF73E2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E35B-2251-4271-9E30-22534657855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6CEC0-4D4D-C4DB-E1DD-F90CD483F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EFA06-0C26-EF8E-B2EE-30F79FB7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515A-2C97-4D3E-9E63-2B13E43F4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55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D2C4D-F8B5-DCCD-16C3-596873F5F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76B66E-14C0-0974-85CA-5932B2443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CD740-911D-58B4-F2FC-3515BC828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D8061-6C36-44E7-AEA4-9A80FFDE3751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B72A5-26EC-F736-5B31-73EA555FD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00618-E04E-F716-7CE6-6C02CBA6E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6D1C-A7AB-4576-90DB-5007E2FCB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71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879FA-7EED-2070-379D-F7531D5C1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0BFAF-0CF4-32D1-41AC-4873B70F8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32C16-D37B-81C5-BC09-C2DD978F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D8061-6C36-44E7-AEA4-9A80FFDE3751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85725-AED3-B87B-2158-4D623636C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3EC04-1352-A488-E712-8E75E15E3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6D1C-A7AB-4576-90DB-5007E2FCB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041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1BCA-4A2C-7644-0F1E-AC4C1B4C5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C6719-0EC0-6A19-7EE2-A0B969E81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BE0E-4554-E676-D8DF-655CD8B5F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D8061-6C36-44E7-AEA4-9A80FFDE3751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4B857-051D-359B-19B0-E0B195A15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4ADD1-51EA-99D0-09AE-0D22ECCF5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6D1C-A7AB-4576-90DB-5007E2FCB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44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55A6D-B504-F9D0-EB7B-00A7FD152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D2995-DE72-A52C-4542-3B6818FC1B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B154FA-8808-4C08-446D-93572C798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7FE93A-9D0A-6EE8-D37A-2E62E579E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D8061-6C36-44E7-AEA4-9A80FFDE3751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C215F2-0046-C402-FEA0-FC4008FA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06347-3118-C03C-CB3A-3F569622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6D1C-A7AB-4576-90DB-5007E2FCB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01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77758-34ED-4267-32CF-DC7924C85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461D5-2789-7F2A-380A-C8C04992B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5A556D-0ACA-458B-2256-6FF4D07DB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35A32-955C-6933-D695-45EA30D53D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2FCC87-31C7-9654-0A9E-533DFA829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F6FF78-E167-8373-5BA1-1472F5DB3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D8061-6C36-44E7-AEA4-9A80FFDE3751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74BAE7-75CC-96FF-8F1E-2B06C5937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610E9D-406D-2D75-52DF-E517C3C62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6D1C-A7AB-4576-90DB-5007E2FCB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36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BE6C9-E26C-2190-6E2B-7834DA17B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A5DC59-E55B-2F7B-1A52-337E8C83E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D8061-6C36-44E7-AEA4-9A80FFDE3751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FBCE5E-99A8-ED32-2CF1-FACEB929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29A50A-7B15-0320-7FE9-3CF9D5672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6D1C-A7AB-4576-90DB-5007E2FCB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017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A56522-2DAA-5FE0-2D05-D7F96490B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D8061-6C36-44E7-AEA4-9A80FFDE3751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144AE1-3692-AD87-C131-08C3233F7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272FD-0FC4-CFCF-9241-9A5452115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6D1C-A7AB-4576-90DB-5007E2FCB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54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57ACD-AD61-73C7-4630-0BB2397C2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B17BA-7F4D-C804-8978-09A194B45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681E5-7989-D915-1E51-4A9704112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AFAD-58E3-48FC-AA9E-75ABB4724D3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B4F4E-AFA2-B92E-FEB8-7CD620506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69F81-7CCA-BCD0-4D2B-ECC629A97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1F8F-DA77-41C1-92FB-67198BFC8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973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B0CF5-1DBF-6402-845E-40F61276C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B6C94-12FA-B9B8-B3A0-C654E3E1F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5C57C8-B542-13E2-29F7-8DD4B385C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8B8275-7D0F-3DF4-C447-D136C411A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D8061-6C36-44E7-AEA4-9A80FFDE3751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0254D-CB90-96EB-2193-281CDBCBD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488D9-E4D6-364E-7A25-8AE981193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6D1C-A7AB-4576-90DB-5007E2FCB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365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8D585-F184-A6DE-6043-57E8B313F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2FFE2-05DB-DBB7-60D7-0A30320FF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DA05F-5186-93F1-E551-F08DB47BE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FD1D1-485E-94C7-7F6D-7B3784C7C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D8061-6C36-44E7-AEA4-9A80FFDE3751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7A49B-7ABA-29BB-0A2E-1B3351F16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45961-5BFB-0D26-07E0-EAF9B29F7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6D1C-A7AB-4576-90DB-5007E2FCB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601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C778-4A7E-04AF-4232-A6AC28A35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38A93-C616-861F-6FD8-E5BB2917C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71AC0-DDBC-F4AB-3D12-6075018FF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D8061-6C36-44E7-AEA4-9A80FFDE3751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942FD-D18E-58E9-2619-CD3E9B070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8BF93-ACEE-526C-9C0A-A2728C7CA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6D1C-A7AB-4576-90DB-5007E2FCB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363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7FE97D-7BDC-AA2C-5BD5-2114D5D784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32C5E-4EE2-CF88-30E7-36DA6830D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B0789-7C62-81EF-31E6-6FB8AF1FB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D8061-6C36-44E7-AEA4-9A80FFDE3751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88AC5-080E-457B-5AC3-B14AE3E4B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E21B7-2694-F4E6-38DC-CB2980218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6D1C-A7AB-4576-90DB-5007E2FCB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0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3A5F5-C475-1509-4100-C5AA33AD0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8A7605-F621-C7A0-FED3-72ECF6081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50A69-0227-8D80-C4FA-89014DB03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CD89-0D77-4361-BAA1-A62A43228D53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E9717-7E6F-5B6A-C271-B93008A39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9DD4A-B429-2F93-9986-67C37532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5D01-4B47-43A0-B461-9792097A6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945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7B9FE-1332-C17B-796A-BCC163FBC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42C93-879C-EA2D-3555-FA46A6922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20A73-20DA-3534-3B4F-8F8C27F99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CD89-0D77-4361-BAA1-A62A43228D53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03F52-FA68-6E81-47C5-6E2420DCB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C5F02-B8C1-B85B-2F63-B77600751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5D01-4B47-43A0-B461-9792097A6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575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B676A-97F2-ECC5-C1C0-AA1377B93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AB690-B10A-6694-9F80-9B2148880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C9E75-E4DB-B014-197C-F3B8FEC6A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CD89-0D77-4361-BAA1-A62A43228D53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5801D-8515-D3D8-AAA0-56D388ED8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D57E4-99A8-2E63-6E89-76CD1541C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5D01-4B47-43A0-B461-9792097A6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699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3A885-85A2-CE47-F6CC-10A04F07B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4E978-7163-6725-06C1-02A797433A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3B40F-4BE8-0366-17C9-5BF0DD987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6E400B-C5AB-4C2B-27FF-7077466F1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CD89-0D77-4361-BAA1-A62A43228D53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4E715-5BF9-F87C-2C90-C397B0F62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E51A81-D98C-5F7F-DA54-335358072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5D01-4B47-43A0-B461-9792097A6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88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B74D5-2C3D-1286-44BA-66BF99A32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047FF-10B8-BA11-F89C-54284C1A8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1EEF3-CB32-14EE-A677-9CAE437FD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F871F1-1E50-A001-4EB5-97AEABE46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6A46EE-79D6-C2C6-64C5-53B959DF0F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1CA97E-3C07-312C-D71E-232B6D62A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CD89-0D77-4361-BAA1-A62A43228D53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5EFCD-1085-BC73-719F-63B1AB105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9336E4-7783-572F-A675-54E34042D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5D01-4B47-43A0-B461-9792097A6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674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A86DA-F310-FDDC-A402-1A8D2B37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9CB553-6454-B530-7F9A-8790B680B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CD89-0D77-4361-BAA1-A62A43228D53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A1A764-6E3A-CD84-7461-35120CC01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CD0F3-CBF6-C5A1-DA5D-D8C416AAE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5D01-4B47-43A0-B461-9792097A6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1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DE6F9-C8C1-C334-9466-13E615E6A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2EE52-A468-4F45-6F12-CA6BC0AE3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D8AED1-32DA-F57B-594E-25EBE0B28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B323BD-9270-900C-90B4-9134EF469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AFAD-58E3-48FC-AA9E-75ABB4724D3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ECA624-96FE-DF10-E338-4391F025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73B72-0B7E-3C02-E638-A1DC463B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1F8F-DA77-41C1-92FB-67198BFC8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244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D4D436-D179-EC8C-BA30-E0A57BC62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CD89-0D77-4361-BAA1-A62A43228D53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4FD616-AC4B-85C5-3F0E-38C86D046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BA4C3-89B5-776B-E352-A9EBB4F19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5D01-4B47-43A0-B461-9792097A6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57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CE649-DA48-F5D5-8FB5-8FA36CDDF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52E3B-ACE7-B588-229E-DC1BB2383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5C104-FE1A-E76A-BB38-9DA805AE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7C0E4-D552-A2DB-1F97-6A1CD415D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CD89-0D77-4361-BAA1-A62A43228D53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FF0E6-B3C7-3A50-8EC6-62C473A91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AA0B7-0CDB-5B7F-282A-72B7FDF07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5D01-4B47-43A0-B461-9792097A6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660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78200-DB76-D8E3-29B1-CEB4427F6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170BC1-F7F2-1E23-A2D9-690EC165EF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252195-C8CE-3C7C-070D-DE016731E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EE6AD-6ED3-6223-A3BC-E0D46CFA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CD89-0D77-4361-BAA1-A62A43228D53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520A6-217F-B8F7-388B-76C8F6B07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A50AF-40E4-FF24-6FA0-EDA53523B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5D01-4B47-43A0-B461-9792097A6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419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C738-DE96-A837-CEC7-8AB1F948B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F8DD08-A10F-0C5C-560D-F8FEAF273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CDEAE-252B-1BFB-B5BA-01072FCCF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CD89-0D77-4361-BAA1-A62A43228D53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E2AAD-2F61-891F-AA9A-DB2719C0E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23116-A3D8-B9A6-C97D-B3034210A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5D01-4B47-43A0-B461-9792097A6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77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D72923-9123-97A1-6501-5456C653E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90DAF7-EE33-B99A-995C-92BCAB62D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66854-C0DB-2E14-6E03-DEEF1BCAE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CD89-0D77-4361-BAA1-A62A43228D53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5A34C-9762-5F3E-DEBE-C861736C0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9E493-39EB-58D1-E4E7-79952775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5D01-4B47-43A0-B461-9792097A6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639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6CFC7-89C8-48C0-2778-683F54F2D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BB4D0-A3C6-D962-0DBE-70468F8AA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58369-5277-1D1B-6C4C-FEB660868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4041B-61E9-46D3-BE1D-38872F14A4A0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5BAF1-8B19-AD5B-4570-833C63871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E0D6C-D422-7EE4-D8CF-3451C26F3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DB46-B1A0-4A16-9E4F-A413ECB7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632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D60D8-4AA8-4B91-7585-A028B1FD7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2F0AC-0F3A-CBD7-16C4-B1979C804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F3432-7DF4-7A14-6354-ED0F5EAA9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4041B-61E9-46D3-BE1D-38872F14A4A0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05943-A64D-AA55-FDD6-B52556E7F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7EEB3-F3DE-FD05-2E8C-00DD62146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DB46-B1A0-4A16-9E4F-A413ECB7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797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94F6-B5AE-888F-FE6D-7AE292C5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6424A-A2AE-7467-D41F-49EC34AF7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81F8E-1716-03EB-7E39-63BE7B63E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4041B-61E9-46D3-BE1D-38872F14A4A0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7CF16-CAAB-F7F6-33BC-17D3C1B5B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74D23-72CD-0D15-C3E4-EB297CA6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DB46-B1A0-4A16-9E4F-A413ECB7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816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D0155-9062-9191-D066-467BA827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D4094-CA2C-6E15-2B04-325DBB851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240FF0-911B-4A92-42A2-31FEA8927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C05B2F-7432-6D03-7F13-1A5931292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4041B-61E9-46D3-BE1D-38872F14A4A0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70EB0-B633-C95D-FE5E-3D48D69F4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50B19-0350-6E15-3DCC-753A79994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DB46-B1A0-4A16-9E4F-A413ECB7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87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CFE24-D31D-26A6-5874-E2FCCDEA7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BE826-6DC9-A810-D290-EE7B7481C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C6AC7-6E6C-8E31-9B0A-76C1D137A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A4C3C3-5980-44C4-70FC-6515E9432B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F3656-F80D-D66C-21AB-EA1E684205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F8E8D0-4E33-D6B9-5F6E-98FD5CD67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4041B-61E9-46D3-BE1D-38872F14A4A0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C8A983-B53F-6523-48EE-9BEB131EF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19D3F7-929B-B142-9553-9B5BCE8DD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DB46-B1A0-4A16-9E4F-A413ECB7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4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DCF9D-64F7-A331-AF6F-0414B2697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89E19-1F98-3346-846F-E731CF037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FA3C67-F1D5-ADB1-E19B-D74EEB197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FD5BEF-A5BE-859D-EB82-C416F9AF4D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30AA3A-63B6-A2BE-BFCE-09E1959BAB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78B883-643E-7700-10F0-04A64F00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AFAD-58E3-48FC-AA9E-75ABB4724D3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551BD3-B724-6DE5-DE84-C3D26C497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F91118-523C-2221-7152-EAEDF486B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1F8F-DA77-41C1-92FB-67198BFC8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243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27723-9A9B-178B-F1C5-88047F3E1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E435C3-AC4B-54EE-DC21-EBC61143A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4041B-61E9-46D3-BE1D-38872F14A4A0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59B258-BA9B-0320-37CE-3D6BECAD6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3EEC22-1292-8E9B-7AE7-A07AED785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DB46-B1A0-4A16-9E4F-A413ECB7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757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298628-F599-36F1-ABC4-545BF58E0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4041B-61E9-46D3-BE1D-38872F14A4A0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FE9690-4FCC-0C8D-EF65-43093B9D7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E8CC6-1681-A688-139A-06215018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DB46-B1A0-4A16-9E4F-A413ECB7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330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40FDE-550B-8A43-B68A-C15E1B43A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A9EEE-F7E1-728E-51C2-D014B374E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5DD7E3-399B-E485-C0DF-E71E1E067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8FF0E-B2DB-809E-7189-D20AF7E05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4041B-61E9-46D3-BE1D-38872F14A4A0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A8078-3D2B-28AB-BC93-325D1E863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7D3CE5-A9B3-07A8-D5BB-9FB7F006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DB46-B1A0-4A16-9E4F-A413ECB7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702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79E64-481B-FCD7-2052-7BFBC8691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ABEE0-64A3-1867-E93D-D4F193BFF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41E8C-DC72-F0DC-9894-D35473B54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B7A694-EB3A-221A-3DF7-7AEC1F7D4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4041B-61E9-46D3-BE1D-38872F14A4A0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3E90E-FD18-3B85-6702-F22537472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B2AF9-E2ED-A41A-38D2-ADB3C8651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DB46-B1A0-4A16-9E4F-A413ECB7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941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E75A4-2189-F902-7743-82332B422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BEE0CD-767B-0D8C-7DC0-59C5FBC2E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F2AD5-2D37-D053-132C-24313900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4041B-61E9-46D3-BE1D-38872F14A4A0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E1FD6-022F-AB6E-0901-830B590D4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2B14D-E77C-F82F-70CE-5466E2150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DB46-B1A0-4A16-9E4F-A413ECB7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094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A62DDC-2ECB-D73C-4C67-C2DD15333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F72BBC-FEAD-8544-E2B8-C3196CE72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1C5B1-1B4A-10F3-A43A-6A5DCFA7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4041B-61E9-46D3-BE1D-38872F14A4A0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6C51D-707E-4B86-3409-5D144FF61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C2CD1-A6F9-1C9D-431C-938D4D5F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DB46-B1A0-4A16-9E4F-A413ECB7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27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6DCBB-F99D-CE3E-7B9D-2DB9F3C88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4A9CA9-4F2E-02E2-C114-3AEE527DA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B4EEE-43BB-2244-2BAB-7C8C42E94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DF23-EB8E-4253-AE05-D1D4B4C9BEEB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0D6E4-45BD-DBCE-4852-BE1880963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FC876-1278-1E04-4175-DE9B7478A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4A70-D772-45B8-8656-5CD3CD4D1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289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B5479-7892-7C92-69A0-BC2ED28E9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A8E81-0D5D-32DD-1054-619A6D37E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E3648-420B-11BE-2143-8ECAF96D7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DF23-EB8E-4253-AE05-D1D4B4C9BEEB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D28E9-524A-20C6-DD6C-B7F4ACB66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9ABDD-AAE3-CB82-DEA2-FBEB91F11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4A70-D772-45B8-8656-5CD3CD4D1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633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97B61-5AD2-145C-A9FB-FCB2AC26A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646B6-22C5-B854-3750-0E5CFAEEC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7F1A9-0543-4358-46DA-FF6C79117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DF23-EB8E-4253-AE05-D1D4B4C9BEEB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5D924-D4E0-B5E7-20FE-859ED4AC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76E74-4474-8A6C-2E38-053F46741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4A70-D772-45B8-8656-5CD3CD4D1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198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02911-5865-1365-300E-4E0F18ADA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8033E-87C3-1E19-E674-9A4D2259B1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CFB39-1C5C-C146-B458-DAA59E29E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D84BF-13DE-EDF6-B69C-F26C6202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DF23-EB8E-4253-AE05-D1D4B4C9BEEB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31A87-4D99-3479-2F66-E2F68FDB8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04F87-CF78-E203-9A46-BB3CDD584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4A70-D772-45B8-8656-5CD3CD4D1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6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F4886-CD3C-EEA7-DDD8-567C17BFA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440A29-A533-4AE2-B321-50AE6E184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AFAD-58E3-48FC-AA9E-75ABB4724D3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6368F6-72FC-EDEA-0981-98DBCCA2A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EDB7F1-CDF2-0DBF-EB18-4DDBE9C20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1F8F-DA77-41C1-92FB-67198BFC8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167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DE30E-AAEB-CEEB-A610-A845C01B8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FFC8A-3BC9-25CC-5340-770C37A5C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C286AD-E4DE-1F32-A1BD-6EAF0DB83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F87168-12DA-DB4A-78AB-206083CAD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F6FA87-C8FB-2F24-C558-47DD4CFD6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C9B22C-BF01-C302-A316-BD0AF21FA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DF23-EB8E-4253-AE05-D1D4B4C9BEEB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AB32F-B7AE-D9CA-C1D8-10B163564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0D97BC-4A2A-EF69-20BC-5BA80D63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4A70-D772-45B8-8656-5CD3CD4D1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920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89607-CFBA-2B32-D91C-096AADB1E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3DD5F9-9AAB-BD8B-693D-5F05C3B73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DF23-EB8E-4253-AE05-D1D4B4C9BEEB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739ECA-A4D1-C437-3585-BC3176D02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E92CE7-554D-EDFE-8272-5972064D9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4A70-D772-45B8-8656-5CD3CD4D1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083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A69F5D-EE24-66AD-9371-6565BC81E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DF23-EB8E-4253-AE05-D1D4B4C9BEEB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54FF9D-8CD0-2D4B-57AD-0C610CFE7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7DF43-7D4F-D038-5BAB-094AF7AE7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4A70-D772-45B8-8656-5CD3CD4D1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310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8BC8-24B6-C68B-5377-5BC8A382B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25605-A286-9D12-1E12-C8702723A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2613B-89AB-41AE-3212-DCC1DF793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A08E0B-B845-EDA3-2255-5DECA79C8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DF23-EB8E-4253-AE05-D1D4B4C9BEEB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C85D4-48EC-1696-ECAE-07F5AD37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E55E7-0353-3554-76F5-EFA5690D0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4A70-D772-45B8-8656-5CD3CD4D1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501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12D9-9ECE-1B37-6A18-D9A3F4DD8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FA75F2-229D-8DA9-3C45-981FB61480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D8C20C-E492-E44F-75A3-1B1B080A1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177A1-8689-76CE-A5E6-7EBB13E89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DF23-EB8E-4253-AE05-D1D4B4C9BEEB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D1F89-0CA9-6E51-6558-8284F236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211E4-ED8F-9DAB-07D7-74825949D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4A70-D772-45B8-8656-5CD3CD4D1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005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7F01A-91CF-1B56-A76C-ECC24D4F5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33FD1-2D86-6783-83D0-77B02E941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DF99F-0CB4-1F7C-BAA1-6A23FA812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DF23-EB8E-4253-AE05-D1D4B4C9BEEB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22D2B-21D0-832B-7B98-78F7DE44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7324C-114E-4612-E425-0293D5BB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4A70-D772-45B8-8656-5CD3CD4D1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688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228459-F8FA-0044-DF82-D893118AE4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0814F9-0498-C613-353B-60098792C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90D7F-0718-9CF9-9C37-F19D37EAE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DF23-EB8E-4253-AE05-D1D4B4C9BEEB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2694B-4475-4530-6EA8-BA6BDC60C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F1A17-9801-2D15-DF10-AB385AAD9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4A70-D772-45B8-8656-5CD3CD4D1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23066A-53CB-D835-7471-5405D618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AFAD-58E3-48FC-AA9E-75ABB4724D3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C01874-D820-4942-C3E1-FD761965E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D0755-C6D9-EB33-9730-4B7405B51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1F8F-DA77-41C1-92FB-67198BFC8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6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719F7-CADB-3F0D-EE89-279E44AA7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D7509-4AAB-2DF5-DD41-ADB074D38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8019E3-EB6B-E401-9595-C29EBCB79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0AA97-03AB-B339-826F-F51142BAD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AFAD-58E3-48FC-AA9E-75ABB4724D3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D10DC-6E83-D3E4-C42F-235A9AD0A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0565F-5412-DF98-5A7E-629EF9D86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1F8F-DA77-41C1-92FB-67198BFC8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40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B9438-50CA-CE44-C79D-9DD43A2D5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07EF31-91D9-2037-27AD-042FDFB92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343B99-B243-F09F-833D-5B96C364B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B7AF5-50ED-A77D-7D1A-04669415A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AFAD-58E3-48FC-AA9E-75ABB4724D3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8FEBD-E098-E317-1145-7475BC343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FA2B7-B820-0C95-85F9-D61CEA075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1F8F-DA77-41C1-92FB-67198BFC8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87296E-D11E-C720-DF34-F6330A288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F6B00-FC2D-C8C1-E56D-EFBAB9D39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C15DB-6882-7678-4292-5E3FBD15C1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1DAFAD-58E3-48FC-AA9E-75ABB4724D3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ABB98-E638-E7F3-320F-36E042F522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8C527-10B3-7B3C-3131-B122A4457F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effectLst>
                  <a:outerShdw blurRad="381000" algn="ctr" rotWithShape="0">
                    <a:prstClr val="black"/>
                  </a:outerShdw>
                </a:effectLst>
              </a:defRPr>
            </a:lvl1pPr>
          </a:lstStyle>
          <a:p>
            <a:fld id="{1D0C1F8F-DA77-41C1-92FB-67198BFC85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E8F73943-255E-3DA6-9F93-DB9C31945D4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670" y="681037"/>
            <a:ext cx="1977694" cy="83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2919D7-E9C7-45F1-D907-098C5170A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BE5BB-4972-64E7-C7EF-F770FD76C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5F627-232E-A83B-F32C-DCBADD42A5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3FE35B-2251-4271-9E30-22534657855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05F77-79CF-03C6-F78A-61246CE197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036E7-CF25-53CC-90F0-902B85002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effectLst>
                  <a:outerShdw blurRad="381000" algn="ctr" rotWithShape="0">
                    <a:prstClr val="black"/>
                  </a:outerShdw>
                </a:effectLst>
              </a:defRPr>
            </a:lvl1pPr>
          </a:lstStyle>
          <a:p>
            <a:fld id="{D1E2515A-2C97-4D3E-9E63-2B13E43F4FD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190C0DD9-F67B-9821-7363-9C1509CF6E8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670" y="681037"/>
            <a:ext cx="1977694" cy="83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2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BCEE76-306B-3E82-A89C-43DC878F0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19B6E-4F17-218C-9DAE-6A05C40FA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9DD21-FE10-05A0-62E0-1F16AAEAD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ED8061-6C36-44E7-AEA4-9A80FFDE3751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1039E-EDC2-1743-4A98-B5933E850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CAFC2-43C2-9A0C-1006-F98D2DD89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effectLst>
                  <a:outerShdw blurRad="381000" algn="ctr" rotWithShape="0">
                    <a:prstClr val="black"/>
                  </a:outerShdw>
                </a:effectLst>
              </a:defRPr>
            </a:lvl1pPr>
          </a:lstStyle>
          <a:p>
            <a:fld id="{B9076D1C-A7AB-4576-90DB-5007E2FCB4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24A49645-C3AD-A340-3B1A-C2A7DDDF894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670" y="681037"/>
            <a:ext cx="1977694" cy="83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8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B59359-3C8B-A436-5DCB-E5812C058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AB836-5FA6-6148-65B0-314AB8573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62108-FE23-0DEE-C164-5BB94B170B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26CD89-0D77-4361-BAA1-A62A43228D53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190AD-B569-B1AE-4F5D-DC404B680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162A7-52F1-A616-D0AA-C0F01BDC1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effectLst>
                  <a:outerShdw blurRad="381000" algn="ctr" rotWithShape="0">
                    <a:prstClr val="black"/>
                  </a:outerShdw>
                </a:effectLst>
              </a:defRPr>
            </a:lvl1pPr>
          </a:lstStyle>
          <a:p>
            <a:fld id="{88B45D01-4B47-43A0-B461-9792097A6F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7F8C4A73-15CD-F1A8-C712-2C0C4692F75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670" y="681037"/>
            <a:ext cx="1977694" cy="83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5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CDDD30-CBC3-DA3F-0806-B14A04BDB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7F2E3-9B62-C4DD-A562-C6FB1AE05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3FED2-2FC0-5447-4637-6FE0E2E14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94041B-61E9-46D3-BE1D-38872F14A4A0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B3EFA-3C50-B2EA-B5BF-79A218682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1899C-A164-2411-5B85-C1325F9A5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effectLst>
                  <a:outerShdw blurRad="381000" algn="ctr" rotWithShape="0">
                    <a:prstClr val="black"/>
                  </a:outerShdw>
                </a:effectLst>
              </a:defRPr>
            </a:lvl1pPr>
          </a:lstStyle>
          <a:p>
            <a:fld id="{FCFADB46-B1A0-4A16-9E4F-A413ECB7B0E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0DE28036-6C28-34EF-E39E-5C503EA6ADD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670" y="681037"/>
            <a:ext cx="1977694" cy="83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1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38334B-D6B4-693F-1B40-9B3C4675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6A7F9-35CC-A15E-2C39-C82FCCBB4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8FBF3-0FBA-109C-5880-220C74E74A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E6DF23-EB8E-4253-AE05-D1D4B4C9BEEB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E520C-E07C-0B71-4BF8-FCDE76D210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8CBBF-0E4E-50EA-338D-DC650558E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effectLst>
                  <a:outerShdw blurRad="381000" algn="ctr" rotWithShape="0">
                    <a:prstClr val="black"/>
                  </a:outerShdw>
                </a:effectLst>
              </a:defRPr>
            </a:lvl1pPr>
          </a:lstStyle>
          <a:p>
            <a:fld id="{4B494A70-D772-45B8-8656-5CD3CD4D144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2A34CD21-47D2-1C42-5049-E2D81151A47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670" y="681037"/>
            <a:ext cx="1977694" cy="83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7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ED61D-3961-30CD-C974-F14F17CBF9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0DC334-A03B-FECD-7871-3DD0A50A07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6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38EB072-7AE1-AB39-5162-BA771BBDA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227" y="519463"/>
            <a:ext cx="1788346" cy="128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12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F8F0F-01C7-F216-9FBF-7DC3099E4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33A5A-F52D-4E21-719B-D44728B26E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1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1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7921E-5384-04DE-1FC0-CB21714A3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98BBA-F389-6B3C-7FC7-ED61529C54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4885CE-4C6F-AFED-AE0A-7FF29C551B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62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CCFCB70-4E75-B227-8256-702EDCB5F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55" y="5633446"/>
            <a:ext cx="2330523" cy="705270"/>
          </a:xfrm>
          <a:prstGeom prst="rect">
            <a:avLst/>
          </a:prstGeom>
        </p:spPr>
      </p:pic>
      <p:pic>
        <p:nvPicPr>
          <p:cNvPr id="3" name="Picture 2" descr="A green logo with black text&#10;&#10;Description automatically generated">
            <a:extLst>
              <a:ext uri="{FF2B5EF4-FFF2-40B4-BE49-F238E27FC236}">
                <a16:creationId xmlns:a16="http://schemas.microsoft.com/office/drawing/2014/main" id="{B1C96866-8C4D-9CDA-A100-53424591B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55" y="519284"/>
            <a:ext cx="1944144" cy="96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75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4E795-8C05-9F72-8996-28E1A0F0A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94F24-A3CD-C0E4-0D4B-76D00A4DA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3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leaf with black text&#10;&#10;Description automatically generated">
            <a:extLst>
              <a:ext uri="{FF2B5EF4-FFF2-40B4-BE49-F238E27FC236}">
                <a16:creationId xmlns:a16="http://schemas.microsoft.com/office/drawing/2014/main" id="{547409D6-73B7-C5D8-F2C9-5D7D9DE28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20" y="364482"/>
            <a:ext cx="1638395" cy="116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53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590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green and black text&#10;&#10;Description automatically generated">
            <a:extLst>
              <a:ext uri="{FF2B5EF4-FFF2-40B4-BE49-F238E27FC236}">
                <a16:creationId xmlns:a16="http://schemas.microsoft.com/office/drawing/2014/main" id="{FCA95FCF-E296-C028-3067-99843B61D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77" y="398539"/>
            <a:ext cx="2057155" cy="106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18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9EEDC-C6EC-3847-C108-74E062F5C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E5A71-2CC9-91DB-EE7C-89F985A6B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E4DA1A-E52E-C17B-7D6A-388017DE5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74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3_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1_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2_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4_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393487F420F144AA948859C84484F5" ma:contentTypeVersion="28" ma:contentTypeDescription="Create a new document." ma:contentTypeScope="" ma:versionID="c259c4ee02532d9ba6f3e997a9de1208">
  <xsd:schema xmlns:xsd="http://www.w3.org/2001/XMLSchema" xmlns:xs="http://www.w3.org/2001/XMLSchema" xmlns:p="http://schemas.microsoft.com/office/2006/metadata/properties" xmlns:ns2="57956bbe-9806-493c-bd2f-76f55f5da7f0" xmlns:ns3="cea8c0a0-ff11-423a-8c84-de5c6d920be1" targetNamespace="http://schemas.microsoft.com/office/2006/metadata/properties" ma:root="true" ma:fieldsID="4aa82332fc5242468c82b61addc08252" ns2:_="" ns3:_="">
    <xsd:import namespace="57956bbe-9806-493c-bd2f-76f55f5da7f0"/>
    <xsd:import namespace="cea8c0a0-ff11-423a-8c84-de5c6d920be1"/>
    <xsd:element name="properties">
      <xsd:complexType>
        <xsd:sequence>
          <xsd:element name="documentManagement">
            <xsd:complexType>
              <xsd:all>
                <xsd:element ref="ns2:Contain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Final" minOccurs="0"/>
                <xsd:element ref="ns2:MediaServiceObjectDetectorVersions" minOccurs="0"/>
                <xsd:element ref="ns2:BRAND" minOccurs="0"/>
                <xsd:element ref="ns2:DOCTYPE" minOccurs="0"/>
                <xsd:element ref="ns2:DIMEN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56bbe-9806-493c-bd2f-76f55f5da7f0" elementFormDefault="qualified">
    <xsd:import namespace="http://schemas.microsoft.com/office/2006/documentManagement/types"/>
    <xsd:import namespace="http://schemas.microsoft.com/office/infopath/2007/PartnerControls"/>
    <xsd:element name="Contains" ma:index="8" nillable="true" ma:displayName="Contains" ma:description="Describes what the folder in the column contains" ma:format="Dropdown" ma:internalName="Contains">
      <xsd:simpleType>
        <xsd:restriction base="dms:Note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dd1330a-89b7-43e2-818d-2a8de8bec1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Final" ma:index="24" nillable="true" ma:displayName="Final" ma:default="0" ma:format="Dropdown" ma:internalName="Final">
      <xsd:simpleType>
        <xsd:restriction base="dms:Boolean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BRAND" ma:index="26" nillable="true" ma:displayName="BRAND" ma:format="Dropdown" ma:internalName="BRAND">
      <xsd:simpleType>
        <xsd:restriction base="dms:Choice">
          <xsd:enumeration value="DLF"/>
          <xsd:enumeration value="SRO"/>
          <xsd:enumeration value="LAX"/>
          <xsd:enumeration value="XSEED"/>
          <xsd:enumeration value="Other"/>
          <xsd:enumeration value="ALFX"/>
        </xsd:restriction>
      </xsd:simpleType>
    </xsd:element>
    <xsd:element name="DOCTYPE" ma:index="27" nillable="true" ma:displayName="DOCTYPE" ma:format="Dropdown" ma:internalName="DOCTYPE">
      <xsd:simpleType>
        <xsd:restriction base="dms:Choice">
          <xsd:enumeration value="GUIDE"/>
          <xsd:enumeration value="TECH_SHEET"/>
          <xsd:enumeration value="AD"/>
          <xsd:enumeration value="FLYER"/>
          <xsd:enumeration value="BROCHURE"/>
          <xsd:enumeration value="POSTER"/>
          <xsd:enumeration value="OTHER"/>
        </xsd:restriction>
      </xsd:simpleType>
    </xsd:element>
    <xsd:element name="DIMENSIONS" ma:index="28" nillable="true" ma:displayName="DIMENSIONS" ma:format="Dropdown" ma:internalName="DIMENSIONS">
      <xsd:simpleType>
        <xsd:restriction base="dms:Text">
          <xsd:maxLength value="255"/>
        </xsd:restriction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a8c0a0-ff11-423a-8c84-de5c6d920be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52cc938-3dfa-4efc-9c2f-651d330701ba}" ma:internalName="TaxCatchAll" ma:showField="CatchAllData" ma:web="cea8c0a0-ff11-423a-8c84-de5c6d920b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nal xmlns="57956bbe-9806-493c-bd2f-76f55f5da7f0">false</Final>
    <DOCTYPE xmlns="57956bbe-9806-493c-bd2f-76f55f5da7f0" xsi:nil="true"/>
    <Contains xmlns="57956bbe-9806-493c-bd2f-76f55f5da7f0" xsi:nil="true"/>
    <DIMENSIONS xmlns="57956bbe-9806-493c-bd2f-76f55f5da7f0" xsi:nil="true"/>
    <TaxCatchAll xmlns="cea8c0a0-ff11-423a-8c84-de5c6d920be1" xsi:nil="true"/>
    <lcf76f155ced4ddcb4097134ff3c332f xmlns="57956bbe-9806-493c-bd2f-76f55f5da7f0">
      <Terms xmlns="http://schemas.microsoft.com/office/infopath/2007/PartnerControls"/>
    </lcf76f155ced4ddcb4097134ff3c332f>
    <BRAND xmlns="57956bbe-9806-493c-bd2f-76f55f5da7f0" xsi:nil="true"/>
  </documentManagement>
</p:properties>
</file>

<file path=customXml/itemProps1.xml><?xml version="1.0" encoding="utf-8"?>
<ds:datastoreItem xmlns:ds="http://schemas.openxmlformats.org/officeDocument/2006/customXml" ds:itemID="{08B37D68-7877-42AD-B6D6-D9C1AFD81503}"/>
</file>

<file path=customXml/itemProps2.xml><?xml version="1.0" encoding="utf-8"?>
<ds:datastoreItem xmlns:ds="http://schemas.openxmlformats.org/officeDocument/2006/customXml" ds:itemID="{12C803AF-DB89-47E8-9C04-ECE9AA0401A3}"/>
</file>

<file path=customXml/itemProps3.xml><?xml version="1.0" encoding="utf-8"?>
<ds:datastoreItem xmlns:ds="http://schemas.openxmlformats.org/officeDocument/2006/customXml" ds:itemID="{76C16FA0-7364-4A11-B837-4190B5AD6B52}"/>
</file>

<file path=docMetadata/LabelInfo.xml><?xml version="1.0" encoding="utf-8"?>
<clbl:labelList xmlns:clbl="http://schemas.microsoft.com/office/2020/mipLabelMetadata">
  <clbl:label id="{39bf3608-0e89-4abc-8300-7732b518d174}" enabled="1" method="Standard" siteId="{e83e6ad5-f284-400f-8030-3fe5e3ad15c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3_Custom Design</vt:lpstr>
      <vt:lpstr>Custom Design</vt:lpstr>
      <vt:lpstr>1_Custom Design</vt:lpstr>
      <vt:lpstr>2_Custom Design</vt:lpstr>
      <vt:lpstr>4_Custom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Jacob Klatte</dc:creator>
  <cp:lastModifiedBy>Jacob Klatte</cp:lastModifiedBy>
  <cp:revision>1</cp:revision>
  <dcterms:created xsi:type="dcterms:W3CDTF">2024-09-13T14:50:38Z</dcterms:created>
  <dcterms:modified xsi:type="dcterms:W3CDTF">2024-09-13T17:38:34Z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0x01010077393487F420F144AA948859C84484F5</vt:lpwstr>
  </property>
</Properties>
</file>